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85" r:id="rId5"/>
    <p:sldId id="260" r:id="rId6"/>
    <p:sldId id="261" r:id="rId7"/>
    <p:sldId id="280" r:id="rId8"/>
    <p:sldId id="263" r:id="rId9"/>
    <p:sldId id="264" r:id="rId10"/>
    <p:sldId id="265" r:id="rId11"/>
    <p:sldId id="266" r:id="rId12"/>
    <p:sldId id="268" r:id="rId13"/>
    <p:sldId id="267" r:id="rId14"/>
    <p:sldId id="271" r:id="rId15"/>
    <p:sldId id="270" r:id="rId16"/>
    <p:sldId id="269" r:id="rId17"/>
    <p:sldId id="272" r:id="rId18"/>
    <p:sldId id="282" r:id="rId19"/>
    <p:sldId id="273" r:id="rId20"/>
    <p:sldId id="274" r:id="rId21"/>
    <p:sldId id="275" r:id="rId22"/>
    <p:sldId id="276" r:id="rId23"/>
    <p:sldId id="278" r:id="rId24"/>
    <p:sldId id="277" r:id="rId25"/>
    <p:sldId id="283" r:id="rId26"/>
    <p:sldId id="284" r:id="rId27"/>
    <p:sldId id="27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8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6AA16-B7D9-43DB-951F-8ED5A7DE8451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C4000-822F-45FA-8435-D3FE733D2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37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https://www.youtube.com/watch?v=ro_a5gw0J6w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63EB1-FD7D-45DF-B8AE-846AF60180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7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Taken in Jan 2016 by the Deep Space</a:t>
            </a:r>
            <a:r>
              <a:rPr lang="en-US" baseline="0" dirty="0" smtClean="0"/>
              <a:t> </a:t>
            </a:r>
            <a:r>
              <a:rPr lang="en-US" baseline="0" smtClean="0"/>
              <a:t>Climate Observatory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46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https://www.youtube.com/watch?v=ZxPMJ41yTW0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84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https://www.youtube.com/watch?v=ZxPMJ41yTW0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38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https://www.youtube.com/watch?v=QHkibCZQl3s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99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https://www.youtube.com/watch?v=QHkibCZQl3s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35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https://www.youtube.com/watch?v=QHkibCZQl3s</a:t>
            </a:r>
          </a:p>
          <a:p>
            <a:endParaRPr lang="en-US" dirty="0" smtClean="0"/>
          </a:p>
          <a:p>
            <a:r>
              <a:rPr lang="en-US" dirty="0" smtClean="0"/>
              <a:t>http://www.spacetelescope.org/videos/heic1406a/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74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55 https://www.youtube.com/watch?v=SRoj3jK37Vc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52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https://www.youtube.com/watch?v=5N6PtJvT-3o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92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https://www.youtube.com/watch?v=aeDFWqAW-9Y</a:t>
            </a:r>
          </a:p>
          <a:p>
            <a:r>
              <a:rPr lang="en-US" dirty="0" smtClean="0"/>
              <a:t>https://www.youtube.com/watch?v=ktrtvCvZb28</a:t>
            </a:r>
          </a:p>
          <a:p>
            <a:r>
              <a:rPr lang="en-US" dirty="0" smtClean="0"/>
              <a:t>http://www.esa.int/spaceinvideos/Videos/2014/01/Rosetta_s_orbit_around_the_comet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44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4000-822F-45FA-8435-D3FE733D231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45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6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8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9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0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9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8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1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5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9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5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1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25118-E5D3-4DFD-826E-39C993BD482E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730D4-CFC4-4D08-998C-D19A56FA9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6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08" y="137160"/>
            <a:ext cx="6272784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2" y="1514651"/>
            <a:ext cx="10349736" cy="522821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423239" y="2496370"/>
            <a:ext cx="2810516" cy="263661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6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02" y="281940"/>
            <a:ext cx="10439151" cy="6314123"/>
          </a:xfrm>
        </p:spPr>
      </p:pic>
    </p:spTree>
    <p:extLst>
      <p:ext uri="{BB962C8B-B14F-4D97-AF65-F5344CB8AC3E}">
        <p14:creationId xmlns:p14="http://schemas.microsoft.com/office/powerpoint/2010/main" val="209547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9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4" y="102870"/>
            <a:ext cx="8315325" cy="658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6" y="-45825"/>
            <a:ext cx="10353674" cy="7717254"/>
          </a:xfrm>
        </p:spPr>
      </p:pic>
    </p:spTree>
    <p:extLst>
      <p:ext uri="{BB962C8B-B14F-4D97-AF65-F5344CB8AC3E}">
        <p14:creationId xmlns:p14="http://schemas.microsoft.com/office/powerpoint/2010/main" val="1232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4" y="102870"/>
            <a:ext cx="8315325" cy="658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4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81" y="104775"/>
            <a:ext cx="12390081" cy="6672263"/>
          </a:xfrm>
        </p:spPr>
      </p:pic>
    </p:spTree>
    <p:extLst>
      <p:ext uri="{BB962C8B-B14F-4D97-AF65-F5344CB8AC3E}">
        <p14:creationId xmlns:p14="http://schemas.microsoft.com/office/powerpoint/2010/main" val="381910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200025"/>
            <a:ext cx="7124700" cy="7124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Refracting Telescope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609608"/>
            <a:ext cx="3189752" cy="4994393"/>
          </a:xfrm>
        </p:spPr>
      </p:pic>
    </p:spTree>
    <p:extLst>
      <p:ext uri="{BB962C8B-B14F-4D97-AF65-F5344CB8AC3E}">
        <p14:creationId xmlns:p14="http://schemas.microsoft.com/office/powerpoint/2010/main" val="300692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Reflecting Telescope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0" y="1564482"/>
            <a:ext cx="4737025" cy="58864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275" y="1915760"/>
            <a:ext cx="7076746" cy="518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Reflecting Telescope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19" y="1915760"/>
            <a:ext cx="5648681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74" y="1915760"/>
            <a:ext cx="6511671" cy="45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Glass: Focal Length, Focus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339" y="1828800"/>
            <a:ext cx="5535321" cy="4767263"/>
          </a:xfrm>
        </p:spPr>
      </p:pic>
    </p:spTree>
    <p:extLst>
      <p:ext uri="{BB962C8B-B14F-4D97-AF65-F5344CB8AC3E}">
        <p14:creationId xmlns:p14="http://schemas.microsoft.com/office/powerpoint/2010/main" val="335490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Mirror: Focal Length, Focus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362" y="2063750"/>
            <a:ext cx="3988726" cy="4351338"/>
          </a:xfrm>
        </p:spPr>
      </p:pic>
    </p:spTree>
    <p:extLst>
      <p:ext uri="{BB962C8B-B14F-4D97-AF65-F5344CB8AC3E}">
        <p14:creationId xmlns:p14="http://schemas.microsoft.com/office/powerpoint/2010/main" val="387579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Reflecting Telescope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0" y="1564482"/>
            <a:ext cx="4737025" cy="58864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275" y="1915760"/>
            <a:ext cx="7076746" cy="518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0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Reflecting Telescope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19" y="1915760"/>
            <a:ext cx="5648681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74" y="1915760"/>
            <a:ext cx="6511671" cy="45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Reflecting Telescope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690688"/>
            <a:ext cx="4800600" cy="480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78" y="1587371"/>
            <a:ext cx="6302222" cy="490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7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6025"/>
            <a:ext cx="6657558" cy="37671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Digital vs. Analog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650" y="2486025"/>
            <a:ext cx="5047662" cy="3745040"/>
          </a:xfrm>
        </p:spPr>
      </p:pic>
    </p:spTree>
    <p:extLst>
      <p:ext uri="{BB962C8B-B14F-4D97-AF65-F5344CB8AC3E}">
        <p14:creationId xmlns:p14="http://schemas.microsoft.com/office/powerpoint/2010/main" val="35330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Wave Interference - Interferometry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36" y="1446551"/>
            <a:ext cx="7100528" cy="516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0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124" y="2058926"/>
            <a:ext cx="5369051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Antenna Field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(Wave Interference – Interferometry)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476" y="0"/>
            <a:ext cx="5803773" cy="676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8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244" y="1309543"/>
            <a:ext cx="5640931" cy="554845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Wave Interference - Interferometry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1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LIGO Interferometry Experiment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6" y="1690688"/>
            <a:ext cx="7734300" cy="514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Comets, Asteroids, Meteors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760" y="1461404"/>
            <a:ext cx="7462480" cy="516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11" y="1137648"/>
            <a:ext cx="5077363" cy="557271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Comets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, Asteroids, Meteors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67075" y="6162675"/>
            <a:ext cx="1638300" cy="87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1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Comets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1" y="-1552575"/>
            <a:ext cx="12665337" cy="8410575"/>
          </a:xfrm>
        </p:spPr>
      </p:pic>
    </p:spTree>
    <p:extLst>
      <p:ext uri="{BB962C8B-B14F-4D97-AF65-F5344CB8AC3E}">
        <p14:creationId xmlns:p14="http://schemas.microsoft.com/office/powerpoint/2010/main" val="78785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493664" y="-445693"/>
            <a:ext cx="12969895" cy="750845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t="7359" r="1002" b="2825"/>
          <a:stretch/>
        </p:blipFill>
        <p:spPr>
          <a:xfrm>
            <a:off x="2117920" y="-465062"/>
            <a:ext cx="7797605" cy="7627861"/>
          </a:xfrm>
        </p:spPr>
      </p:pic>
    </p:spTree>
    <p:extLst>
      <p:ext uri="{BB962C8B-B14F-4D97-AF65-F5344CB8AC3E}">
        <p14:creationId xmlns:p14="http://schemas.microsoft.com/office/powerpoint/2010/main" val="428682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493664" y="-445693"/>
            <a:ext cx="12969895" cy="750845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25" y="-445693"/>
            <a:ext cx="7334250" cy="8074405"/>
          </a:xfrm>
        </p:spPr>
      </p:pic>
    </p:spTree>
    <p:extLst>
      <p:ext uri="{BB962C8B-B14F-4D97-AF65-F5344CB8AC3E}">
        <p14:creationId xmlns:p14="http://schemas.microsoft.com/office/powerpoint/2010/main" val="89436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93664" y="-445693"/>
            <a:ext cx="12969895" cy="750845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97" y="-445693"/>
            <a:ext cx="4108327" cy="730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6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4156</TotalTime>
  <Words>111</Words>
  <Application>Microsoft Office PowerPoint</Application>
  <PresentationFormat>Widescreen</PresentationFormat>
  <Paragraphs>41</Paragraphs>
  <Slides>27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Refracting Telescope</vt:lpstr>
      <vt:lpstr>Reflecting Telescope</vt:lpstr>
      <vt:lpstr>Reflecting Telescope</vt:lpstr>
      <vt:lpstr>Glass: Focal Length, Focus</vt:lpstr>
      <vt:lpstr>Mirror: Focal Length, Focus</vt:lpstr>
      <vt:lpstr>Reflecting Telescope</vt:lpstr>
      <vt:lpstr>Reflecting Telescope</vt:lpstr>
      <vt:lpstr>Reflecting Telescope</vt:lpstr>
      <vt:lpstr>Digital vs. Analog</vt:lpstr>
      <vt:lpstr>Wave Interference - Interferometry</vt:lpstr>
      <vt:lpstr>Antenna Field (Wave Interference – Interferometry)</vt:lpstr>
      <vt:lpstr>Wave Interference - Interferometry</vt:lpstr>
      <vt:lpstr>LIGO Interferometry Experiment</vt:lpstr>
      <vt:lpstr>Comets, Asteroids, Meteors </vt:lpstr>
      <vt:lpstr>Comets, Asteroids, Meteors </vt:lpstr>
      <vt:lpstr>Comets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Trevor Gamble</dc:creator>
  <cp:lastModifiedBy>Trevor Gamble</cp:lastModifiedBy>
  <cp:revision>28</cp:revision>
  <dcterms:created xsi:type="dcterms:W3CDTF">2015-09-20T20:07:33Z</dcterms:created>
  <dcterms:modified xsi:type="dcterms:W3CDTF">2016-02-02T18:09:24Z</dcterms:modified>
</cp:coreProperties>
</file>