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3" r:id="rId2"/>
    <p:sldId id="284" r:id="rId3"/>
    <p:sldId id="285" r:id="rId4"/>
    <p:sldId id="286" r:id="rId5"/>
    <p:sldId id="287" r:id="rId6"/>
    <p:sldId id="28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94660"/>
  </p:normalViewPr>
  <p:slideViewPr>
    <p:cSldViewPr snapToGrid="0">
      <p:cViewPr varScale="1">
        <p:scale>
          <a:sx n="40" d="100"/>
          <a:sy n="40" d="100"/>
        </p:scale>
        <p:origin x="36" y="6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C52BC-8F53-4E92-843E-3CD9FF796B01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C42D8-6AFF-4E1F-8F54-57A3F6AF7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2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https://www.youtube.com/watch?v=WPA-KpldDVc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3F9B-ABD9-4136-B0AF-107CC31E57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76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https://www.youtube.com/watch?v=QXIhMS4JTGc&amp;index=1&amp;list=PLTiv_XWHnOZocOSyXQu0KjgxylcBMFqRh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3F9B-ABD9-4136-B0AF-107CC31E57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15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4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3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5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4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02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7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2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9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9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7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6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B9598-D6B2-476E-BFAB-503FC0D484BB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A23A8-C473-41DE-95EA-74122FF78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9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735125"/>
            <a:ext cx="3724275" cy="3505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Astronomy 150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Dr. Gamble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64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78180" y="-60959"/>
            <a:ext cx="12936855" cy="742718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82" y="-271046"/>
            <a:ext cx="7505700" cy="750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20" y="416564"/>
            <a:ext cx="5678748" cy="624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"/>
            <a:ext cx="12192000" cy="685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6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152400"/>
            <a:ext cx="49149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"/>
            <a:ext cx="12192000" cy="685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5049</TotalTime>
  <Words>13</Words>
  <Application>Microsoft Office PowerPoint</Application>
  <PresentationFormat>Widescreen</PresentationFormat>
  <Paragraphs>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Trevor Gamble</dc:creator>
  <cp:lastModifiedBy>Trevor Gamble</cp:lastModifiedBy>
  <cp:revision>45</cp:revision>
  <dcterms:created xsi:type="dcterms:W3CDTF">2015-08-23T00:06:57Z</dcterms:created>
  <dcterms:modified xsi:type="dcterms:W3CDTF">2016-01-23T05:29:38Z</dcterms:modified>
</cp:coreProperties>
</file>